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3BD5-AC4A-4FC5-9BB5-1BF119EF2C94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E6C-7051-408D-9064-43E1A1BBA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57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3BD5-AC4A-4FC5-9BB5-1BF119EF2C94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E6C-7051-408D-9064-43E1A1BBA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03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3BD5-AC4A-4FC5-9BB5-1BF119EF2C94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E6C-7051-408D-9064-43E1A1BBA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98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3BD5-AC4A-4FC5-9BB5-1BF119EF2C94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E6C-7051-408D-9064-43E1A1BBA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25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3BD5-AC4A-4FC5-9BB5-1BF119EF2C94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E6C-7051-408D-9064-43E1A1BBA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30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3BD5-AC4A-4FC5-9BB5-1BF119EF2C94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E6C-7051-408D-9064-43E1A1BBA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83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3BD5-AC4A-4FC5-9BB5-1BF119EF2C94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E6C-7051-408D-9064-43E1A1BBA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35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3BD5-AC4A-4FC5-9BB5-1BF119EF2C94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E6C-7051-408D-9064-43E1A1BBA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48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3BD5-AC4A-4FC5-9BB5-1BF119EF2C94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E6C-7051-408D-9064-43E1A1BBA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75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3BD5-AC4A-4FC5-9BB5-1BF119EF2C94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E6C-7051-408D-9064-43E1A1BBA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66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3BD5-AC4A-4FC5-9BB5-1BF119EF2C94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AE6C-7051-408D-9064-43E1A1BBA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80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33BD5-AC4A-4FC5-9BB5-1BF119EF2C94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AAE6C-7051-408D-9064-43E1A1BBA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18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A- Démarrer nouvel ECG sur nouveau patient (Automatique ou manuel)</a:t>
            </a:r>
          </a:p>
          <a:p>
            <a:r>
              <a:rPr lang="fr-FR" dirty="0" smtClean="0"/>
              <a:t>B- Rechercher un ECG ou un Patient</a:t>
            </a:r>
          </a:p>
          <a:p>
            <a:r>
              <a:rPr lang="fr-FR" dirty="0" smtClean="0"/>
              <a:t>C- Effectuer un nouvel ECG sur un Patient existant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349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B- Rechercher un ECG ou un patient 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72816"/>
            <a:ext cx="896099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58646" y="2564904"/>
            <a:ext cx="687785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1/ Aller dans le menu Archivage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2/ Saisir dans le menu de gauche un critère de recherche (</a:t>
            </a:r>
            <a:r>
              <a:rPr lang="fr-FR" sz="1600" b="1" dirty="0" smtClean="0">
                <a:solidFill>
                  <a:srgbClr val="FF0000"/>
                </a:solidFill>
              </a:rPr>
              <a:t>date (mettre sur illimité), </a:t>
            </a:r>
            <a:r>
              <a:rPr lang="fr-FR" sz="1600" b="1" dirty="0" smtClean="0">
                <a:solidFill>
                  <a:srgbClr val="FF0000"/>
                </a:solidFill>
              </a:rPr>
              <a:t>sexe ou Nom ou Prénom – attention sensible à la Casse)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3/ Cliquer sur Recherche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4/ le patient Apparait alors dans la partie supérieure et ses ECG correspondants dans la partie inférieure. 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5/ Il suffit alors de double cliquer sur un ECG pour ouvrir le rapport</a:t>
            </a:r>
          </a:p>
        </p:txBody>
      </p:sp>
      <p:sp>
        <p:nvSpPr>
          <p:cNvPr id="6" name="Ellipse 5"/>
          <p:cNvSpPr/>
          <p:nvPr/>
        </p:nvSpPr>
        <p:spPr>
          <a:xfrm>
            <a:off x="251520" y="2708920"/>
            <a:ext cx="1368152" cy="12688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rot="5400000">
            <a:off x="1757393" y="2968698"/>
            <a:ext cx="303992" cy="445288"/>
          </a:xfrm>
          <a:prstGeom prst="downArrow">
            <a:avLst>
              <a:gd name="adj1" fmla="val 3417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74118" y="1772816"/>
            <a:ext cx="573546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 rot="7431704">
            <a:off x="1491903" y="2414268"/>
            <a:ext cx="255536" cy="589303"/>
          </a:xfrm>
          <a:prstGeom prst="downArrow">
            <a:avLst>
              <a:gd name="adj1" fmla="val 3417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 rot="1142673">
            <a:off x="1456211" y="3407106"/>
            <a:ext cx="326920" cy="2748943"/>
          </a:xfrm>
          <a:prstGeom prst="downArrow">
            <a:avLst>
              <a:gd name="adj1" fmla="val 3417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 rot="19893361">
            <a:off x="2886904" y="4535034"/>
            <a:ext cx="277209" cy="366243"/>
          </a:xfrm>
          <a:prstGeom prst="downArrow">
            <a:avLst>
              <a:gd name="adj1" fmla="val 3417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08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C- Effectuer un nouvel ECG sur un Patient existant 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72816"/>
            <a:ext cx="896099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58646" y="2564904"/>
            <a:ext cx="6589818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1/ Aller dans le menu Archivage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2/ Saisir dans le menu de gauche un critère de recherche (</a:t>
            </a:r>
            <a:r>
              <a:rPr lang="fr-FR" sz="1600" b="1" dirty="0">
                <a:solidFill>
                  <a:srgbClr val="FF0000"/>
                </a:solidFill>
              </a:rPr>
              <a:t>date (mettre sur </a:t>
            </a:r>
            <a:r>
              <a:rPr lang="fr-FR" sz="1600" b="1" dirty="0" smtClean="0">
                <a:solidFill>
                  <a:srgbClr val="FF0000"/>
                </a:solidFill>
              </a:rPr>
              <a:t>illimité), </a:t>
            </a:r>
            <a:r>
              <a:rPr lang="fr-FR" sz="1600" b="1" dirty="0" smtClean="0">
                <a:solidFill>
                  <a:srgbClr val="FF0000"/>
                </a:solidFill>
              </a:rPr>
              <a:t>sexe ou Nom ou Prénom – attention sensible à la Casse)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3/ Cliquer sur Recherche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4/ le patient Apparait alors dans la partie supérieure et ses ECG correspondants dans la partie inférieure. 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5/ Il faut alors double cliquer sur un ECG pour ouvrir le dossier patient (</a:t>
            </a:r>
            <a:r>
              <a:rPr lang="fr-FR" sz="1600" b="1" dirty="0" err="1" smtClean="0">
                <a:solidFill>
                  <a:srgbClr val="FF0000"/>
                </a:solidFill>
              </a:rPr>
              <a:t>cf</a:t>
            </a:r>
            <a:r>
              <a:rPr lang="fr-FR" sz="1600" b="1" dirty="0" smtClean="0">
                <a:solidFill>
                  <a:srgbClr val="FF0000"/>
                </a:solidFill>
              </a:rPr>
              <a:t> slide suivante)</a:t>
            </a:r>
          </a:p>
        </p:txBody>
      </p:sp>
      <p:sp>
        <p:nvSpPr>
          <p:cNvPr id="6" name="Ellipse 5"/>
          <p:cNvSpPr/>
          <p:nvPr/>
        </p:nvSpPr>
        <p:spPr>
          <a:xfrm>
            <a:off x="251520" y="2708920"/>
            <a:ext cx="1368152" cy="12688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rot="5400000">
            <a:off x="1757393" y="2968698"/>
            <a:ext cx="303992" cy="445288"/>
          </a:xfrm>
          <a:prstGeom prst="downArrow">
            <a:avLst>
              <a:gd name="adj1" fmla="val 3417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74118" y="1772816"/>
            <a:ext cx="573546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 rot="7431704">
            <a:off x="1491903" y="2414268"/>
            <a:ext cx="255536" cy="589303"/>
          </a:xfrm>
          <a:prstGeom prst="downArrow">
            <a:avLst>
              <a:gd name="adj1" fmla="val 3417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 rot="1142673">
            <a:off x="1456211" y="3407106"/>
            <a:ext cx="326920" cy="2748943"/>
          </a:xfrm>
          <a:prstGeom prst="downArrow">
            <a:avLst>
              <a:gd name="adj1" fmla="val 3417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 rot="19893361">
            <a:off x="2886904" y="4535034"/>
            <a:ext cx="277209" cy="366243"/>
          </a:xfrm>
          <a:prstGeom prst="downArrow">
            <a:avLst>
              <a:gd name="adj1" fmla="val 3417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53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C- Effectuer un nouvel ECG sur un Patient existant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59632" y="2996952"/>
            <a:ext cx="54378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1/ Une fois cette fenêtre ouverte il faut cliquer sur « Ré </a:t>
            </a:r>
            <a:r>
              <a:rPr lang="fr-FR" sz="1600" b="1" dirty="0" err="1" smtClean="0">
                <a:solidFill>
                  <a:srgbClr val="FF0000"/>
                </a:solidFill>
              </a:rPr>
              <a:t>échantilloner</a:t>
            </a:r>
            <a:r>
              <a:rPr lang="fr-FR" sz="1600" b="1" dirty="0" smtClean="0">
                <a:solidFill>
                  <a:srgbClr val="FF0000"/>
                </a:solidFill>
              </a:rPr>
              <a:t> » pour effectuer un nouvel ECG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2/ une nouvelle fenêtre d’</a:t>
            </a:r>
            <a:r>
              <a:rPr lang="fr-FR" sz="1600" b="1" dirty="0" err="1" smtClean="0">
                <a:solidFill>
                  <a:srgbClr val="FF0000"/>
                </a:solidFill>
              </a:rPr>
              <a:t>échantillonage</a:t>
            </a:r>
            <a:r>
              <a:rPr lang="fr-FR" sz="1600" b="1" dirty="0" smtClean="0">
                <a:solidFill>
                  <a:srgbClr val="FF0000"/>
                </a:solidFill>
              </a:rPr>
              <a:t> s’ouvre (</a:t>
            </a:r>
            <a:r>
              <a:rPr lang="fr-FR" sz="1600" b="1" dirty="0" err="1" smtClean="0">
                <a:solidFill>
                  <a:srgbClr val="FF0000"/>
                </a:solidFill>
              </a:rPr>
              <a:t>cf</a:t>
            </a:r>
            <a:r>
              <a:rPr lang="fr-FR" sz="1600" b="1" dirty="0" smtClean="0">
                <a:solidFill>
                  <a:srgbClr val="FF0000"/>
                </a:solidFill>
              </a:rPr>
              <a:t> slide 4)</a:t>
            </a:r>
          </a:p>
        </p:txBody>
      </p:sp>
      <p:sp>
        <p:nvSpPr>
          <p:cNvPr id="6" name="Flèche vers le bas 5"/>
          <p:cNvSpPr/>
          <p:nvPr/>
        </p:nvSpPr>
        <p:spPr>
          <a:xfrm rot="12239813">
            <a:off x="5165698" y="2307878"/>
            <a:ext cx="277209" cy="586848"/>
          </a:xfrm>
          <a:prstGeom prst="downArrow">
            <a:avLst>
              <a:gd name="adj1" fmla="val 3417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7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A- Démarrer un nouvel ECG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" y="1628800"/>
            <a:ext cx="8549457" cy="480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0" y="1556792"/>
            <a:ext cx="864096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rot="7200000">
            <a:off x="1287086" y="1634333"/>
            <a:ext cx="992352" cy="1984703"/>
          </a:xfrm>
          <a:prstGeom prst="downArrow">
            <a:avLst>
              <a:gd name="adj1" fmla="val 3417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131840" y="3284984"/>
            <a:ext cx="281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Cliquer sur Nouveau Patient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2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1" y="1556792"/>
            <a:ext cx="9050164" cy="509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627784" y="2924944"/>
            <a:ext cx="3384376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31840" y="4161354"/>
            <a:ext cx="25737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Saisir les données patient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 rot="10800000">
            <a:off x="4153679" y="3680848"/>
            <a:ext cx="438202" cy="480506"/>
          </a:xfrm>
          <a:prstGeom prst="downArrow">
            <a:avLst>
              <a:gd name="adj1" fmla="val 3417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A- Démarrer un nouvel ECG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690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A- Démarrer un nouvel ECG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88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-324544" y="1556792"/>
            <a:ext cx="6408712" cy="7559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9512" y="2793202"/>
            <a:ext cx="573047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informations patient apparaissent en haut de la fenêtre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En dessous vous avez tous les réglages pour l’ECG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(filtres, fréquence, nb de courbes…)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 rot="10800000">
            <a:off x="1201351" y="2312696"/>
            <a:ext cx="438202" cy="480506"/>
          </a:xfrm>
          <a:prstGeom prst="downArrow">
            <a:avLst>
              <a:gd name="adj1" fmla="val 3417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29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Démarrer un nouvel ECG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" y="1723070"/>
            <a:ext cx="9128763" cy="513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8543450" y="4209504"/>
            <a:ext cx="578746" cy="6118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14378" y="5733256"/>
            <a:ext cx="50898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Dans paramètres vous allez pouvoir régler :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Paramètres échantillonnage (durée, filtre etc..)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Paramètres impression (type du rapport)</a:t>
            </a:r>
          </a:p>
        </p:txBody>
      </p:sp>
      <p:sp>
        <p:nvSpPr>
          <p:cNvPr id="7" name="Flèche vers le bas 6"/>
          <p:cNvSpPr/>
          <p:nvPr/>
        </p:nvSpPr>
        <p:spPr>
          <a:xfrm rot="14327285">
            <a:off x="7678620" y="4512980"/>
            <a:ext cx="438202" cy="1253753"/>
          </a:xfrm>
          <a:prstGeom prst="downArrow">
            <a:avLst>
              <a:gd name="adj1" fmla="val 3417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555776" y="2996952"/>
            <a:ext cx="2736304" cy="6118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471403" y="4627619"/>
            <a:ext cx="1944216" cy="313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24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A- Démarrer un nouvel ECG « auto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" y="1700808"/>
            <a:ext cx="916834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7956376" y="3428998"/>
            <a:ext cx="648072" cy="4320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27584" y="2490193"/>
            <a:ext cx="54378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1/Une fois les paramètres réglés vous devez cliquer sur « démarrer » pour commencer l’enregistrement qui durera aussi longtemps que vous l’avez réglé (10 secondes par défaut et 100 secondes dans l’exemple ici)</a:t>
            </a:r>
          </a:p>
        </p:txBody>
      </p:sp>
      <p:sp>
        <p:nvSpPr>
          <p:cNvPr id="7" name="Flèche vers le bas 6"/>
          <p:cNvSpPr/>
          <p:nvPr/>
        </p:nvSpPr>
        <p:spPr>
          <a:xfrm rot="17903319">
            <a:off x="6808760" y="2572844"/>
            <a:ext cx="438202" cy="1253753"/>
          </a:xfrm>
          <a:prstGeom prst="downArrow">
            <a:avLst>
              <a:gd name="adj1" fmla="val 3417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028384" y="2564904"/>
            <a:ext cx="1080120" cy="8640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27583" y="5013176"/>
            <a:ext cx="54378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2/Une fois le temps écoulé l’</a:t>
            </a:r>
            <a:r>
              <a:rPr lang="fr-FR" dirty="0" err="1" smtClean="0">
                <a:solidFill>
                  <a:srgbClr val="FF0000"/>
                </a:solidFill>
              </a:rPr>
              <a:t>échantillonage</a:t>
            </a:r>
            <a:r>
              <a:rPr lang="fr-FR" dirty="0" smtClean="0">
                <a:solidFill>
                  <a:srgbClr val="FF0000"/>
                </a:solidFill>
              </a:rPr>
              <a:t> s’arrêtera et le rapport avec interprétation se génèrera automatiquement (Slide suivante). Vous pourrez alors soit l’imprimer soit le sauvegarder.</a:t>
            </a:r>
          </a:p>
        </p:txBody>
      </p:sp>
    </p:spTree>
    <p:extLst>
      <p:ext uri="{BB962C8B-B14F-4D97-AF65-F5344CB8AC3E}">
        <p14:creationId xmlns:p14="http://schemas.microsoft.com/office/powerpoint/2010/main" val="314647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A- Démarrer un nouvel ECG « auto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9040326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vers le bas 5"/>
          <p:cNvSpPr/>
          <p:nvPr/>
        </p:nvSpPr>
        <p:spPr>
          <a:xfrm rot="10545711">
            <a:off x="2987937" y="2333908"/>
            <a:ext cx="438202" cy="1967998"/>
          </a:xfrm>
          <a:prstGeom prst="downArrow">
            <a:avLst>
              <a:gd name="adj1" fmla="val 3417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05480" y="4413011"/>
            <a:ext cx="54378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2/Une fois le temps écoulé l’</a:t>
            </a:r>
            <a:r>
              <a:rPr lang="fr-FR" dirty="0" err="1" smtClean="0">
                <a:solidFill>
                  <a:srgbClr val="FF0000"/>
                </a:solidFill>
              </a:rPr>
              <a:t>échantillonage</a:t>
            </a:r>
            <a:r>
              <a:rPr lang="fr-FR" dirty="0" smtClean="0">
                <a:solidFill>
                  <a:srgbClr val="FF0000"/>
                </a:solidFill>
              </a:rPr>
              <a:t> s’arrêtera et le rapport avec interprétation se génèrera automatiquement. Vous pourrez alors soit l’imprimer soit le sauvegarder.</a:t>
            </a:r>
          </a:p>
        </p:txBody>
      </p:sp>
      <p:sp>
        <p:nvSpPr>
          <p:cNvPr id="8" name="Flèche vers le bas 7"/>
          <p:cNvSpPr/>
          <p:nvPr/>
        </p:nvSpPr>
        <p:spPr>
          <a:xfrm rot="10545711">
            <a:off x="2267856" y="2333908"/>
            <a:ext cx="438202" cy="1967998"/>
          </a:xfrm>
          <a:prstGeom prst="downArrow">
            <a:avLst>
              <a:gd name="adj1" fmla="val 3417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21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" y="1700808"/>
            <a:ext cx="916834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 bis- Démarrer un nouvel ECG « manuel »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2863782"/>
            <a:ext cx="54378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Pendant l’</a:t>
            </a:r>
            <a:r>
              <a:rPr lang="fr-FR" dirty="0" err="1" smtClean="0">
                <a:solidFill>
                  <a:srgbClr val="FF0000"/>
                </a:solidFill>
              </a:rPr>
              <a:t>échantillonage</a:t>
            </a:r>
            <a:r>
              <a:rPr lang="fr-FR" dirty="0" smtClean="0">
                <a:solidFill>
                  <a:srgbClr val="FF0000"/>
                </a:solidFill>
              </a:rPr>
              <a:t> vous pouvez également à tout moment cliquer sur « Geler » ce qui vous permettra d’analyser ou d’imprimer n’importe quelle séquence depuis le début de l’</a:t>
            </a:r>
            <a:r>
              <a:rPr lang="fr-FR" dirty="0" err="1" smtClean="0">
                <a:solidFill>
                  <a:srgbClr val="FF0000"/>
                </a:solidFill>
              </a:rPr>
              <a:t>échantillonage</a:t>
            </a:r>
            <a:r>
              <a:rPr lang="fr-FR" dirty="0" smtClean="0">
                <a:solidFill>
                  <a:srgbClr val="FF0000"/>
                </a:solidFill>
              </a:rPr>
              <a:t> (</a:t>
            </a:r>
            <a:r>
              <a:rPr lang="fr-FR" dirty="0" err="1" smtClean="0">
                <a:solidFill>
                  <a:srgbClr val="FF0000"/>
                </a:solidFill>
              </a:rPr>
              <a:t>cf</a:t>
            </a:r>
            <a:r>
              <a:rPr lang="fr-FR" dirty="0" smtClean="0">
                <a:solidFill>
                  <a:srgbClr val="FF0000"/>
                </a:solidFill>
              </a:rPr>
              <a:t> slide suivante)</a:t>
            </a:r>
          </a:p>
        </p:txBody>
      </p:sp>
      <p:sp>
        <p:nvSpPr>
          <p:cNvPr id="6" name="Ellipse 5"/>
          <p:cNvSpPr/>
          <p:nvPr/>
        </p:nvSpPr>
        <p:spPr>
          <a:xfrm>
            <a:off x="7884368" y="4149080"/>
            <a:ext cx="720081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rot="17903319">
            <a:off x="7039670" y="3289718"/>
            <a:ext cx="438202" cy="1253753"/>
          </a:xfrm>
          <a:prstGeom prst="downArrow">
            <a:avLst>
              <a:gd name="adj1" fmla="val 3417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74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A- Démarrer un nouvel ECG « manuel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" y="1772816"/>
            <a:ext cx="9040327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2438451" y="5589240"/>
            <a:ext cx="4005757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03648" y="2996952"/>
            <a:ext cx="543782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Lorsque vous cliquez sur « Geler » cette fenêtre apparaitra, vous pouvez alors soit faire glisser la zone grisée (1) soit faire glisser l’ascenseur horizontal (2) pour naviguer à travers toute la durée écoulée. Une fois la séquence désirée affichée à l’écran vous pouvez l’imprimer en cliquant sur impression (3)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39752" y="5373216"/>
            <a:ext cx="55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75656" y="5733256"/>
            <a:ext cx="55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9" name="Ellipse 8"/>
          <p:cNvSpPr/>
          <p:nvPr/>
        </p:nvSpPr>
        <p:spPr>
          <a:xfrm>
            <a:off x="1835696" y="6021288"/>
            <a:ext cx="303635" cy="296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668345" y="2627620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5669050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414</Words>
  <Application>Microsoft Office PowerPoint</Application>
  <PresentationFormat>Affichage à l'écran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Plan </vt:lpstr>
      <vt:lpstr>A- Démarrer un nouvel ECG</vt:lpstr>
      <vt:lpstr>A- Démarrer un nouvel ECG</vt:lpstr>
      <vt:lpstr>A- Démarrer un nouvel ECG</vt:lpstr>
      <vt:lpstr>Démarrer un nouvel ECG</vt:lpstr>
      <vt:lpstr>A- Démarrer un nouvel ECG « auto »</vt:lpstr>
      <vt:lpstr>A- Démarrer un nouvel ECG « auto »</vt:lpstr>
      <vt:lpstr>A bis- Démarrer un nouvel ECG « manuel »</vt:lpstr>
      <vt:lpstr>A- Démarrer un nouvel ECG « manuel »</vt:lpstr>
      <vt:lpstr>B- Rechercher un ECG ou un patient </vt:lpstr>
      <vt:lpstr>C- Effectuer un nouvel ECG sur un Patient existant </vt:lpstr>
      <vt:lpstr>C- Effectuer un nouvel ECG sur un Patient existant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FRAFITO USER</dc:creator>
  <cp:lastModifiedBy>Elie Fiani</cp:lastModifiedBy>
  <cp:revision>11</cp:revision>
  <dcterms:created xsi:type="dcterms:W3CDTF">2016-06-06T07:18:33Z</dcterms:created>
  <dcterms:modified xsi:type="dcterms:W3CDTF">2016-06-06T13:23:08Z</dcterms:modified>
</cp:coreProperties>
</file>